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7"/>
  </p:notesMasterIdLst>
  <p:sldIdLst>
    <p:sldId id="256" r:id="rId2"/>
    <p:sldId id="258" r:id="rId3"/>
    <p:sldId id="259" r:id="rId4"/>
    <p:sldId id="257" r:id="rId5"/>
    <p:sldId id="260" r:id="rId6"/>
  </p:sldIdLst>
  <p:sldSz cx="10691813" cy="151193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C01C"/>
    <a:srgbClr val="00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639A014-B207-D543-BC1D-473ADC461162}" v="10" dt="2025-03-03T11:14:50.58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 snapToObjects="1">
      <p:cViewPr varScale="1">
        <p:scale>
          <a:sx n="55" d="100"/>
          <a:sy n="55" d="100"/>
        </p:scale>
        <p:origin x="3560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lien Ledru" userId="a7658891-423a-4a38-bcf5-e8ace65e87c9" providerId="ADAL" clId="{C817BEE3-AE93-6B49-A7CD-C60AFD4E4333}"/>
    <pc:docChg chg="undo custSel modSld">
      <pc:chgData name="Julien Ledru" userId="a7658891-423a-4a38-bcf5-e8ace65e87c9" providerId="ADAL" clId="{C817BEE3-AE93-6B49-A7CD-C60AFD4E4333}" dt="2024-12-18T16:37:18.911" v="42" actId="14826"/>
      <pc:docMkLst>
        <pc:docMk/>
      </pc:docMkLst>
      <pc:sldChg chg="modSp mod">
        <pc:chgData name="Julien Ledru" userId="a7658891-423a-4a38-bcf5-e8ace65e87c9" providerId="ADAL" clId="{C817BEE3-AE93-6B49-A7CD-C60AFD4E4333}" dt="2024-12-18T16:36:49.768" v="38" actId="14826"/>
        <pc:sldMkLst>
          <pc:docMk/>
          <pc:sldMk cId="2002535277" sldId="256"/>
        </pc:sldMkLst>
        <pc:picChg chg="mod">
          <ac:chgData name="Julien Ledru" userId="a7658891-423a-4a38-bcf5-e8ace65e87c9" providerId="ADAL" clId="{C817BEE3-AE93-6B49-A7CD-C60AFD4E4333}" dt="2024-12-18T16:36:49.768" v="38" actId="14826"/>
          <ac:picMkLst>
            <pc:docMk/>
            <pc:sldMk cId="2002535277" sldId="256"/>
            <ac:picMk id="3" creationId="{053845A4-AF1E-9148-A910-A60336CA2E37}"/>
          </ac:picMkLst>
        </pc:picChg>
      </pc:sldChg>
      <pc:sldChg chg="addSp delSp modSp mod">
        <pc:chgData name="Julien Ledru" userId="a7658891-423a-4a38-bcf5-e8ace65e87c9" providerId="ADAL" clId="{C817BEE3-AE93-6B49-A7CD-C60AFD4E4333}" dt="2024-12-18T16:37:13.724" v="41" actId="14826"/>
        <pc:sldMkLst>
          <pc:docMk/>
          <pc:sldMk cId="4256215918" sldId="257"/>
        </pc:sldMkLst>
        <pc:picChg chg="add mod">
          <ac:chgData name="Julien Ledru" userId="a7658891-423a-4a38-bcf5-e8ace65e87c9" providerId="ADAL" clId="{C817BEE3-AE93-6B49-A7CD-C60AFD4E4333}" dt="2024-12-18T16:37:13.724" v="41" actId="14826"/>
          <ac:picMkLst>
            <pc:docMk/>
            <pc:sldMk cId="4256215918" sldId="257"/>
            <ac:picMk id="3" creationId="{C3430635-D93E-9776-79A9-F7B8C05F31C6}"/>
          </ac:picMkLst>
        </pc:picChg>
      </pc:sldChg>
      <pc:sldChg chg="addSp delSp modSp mod">
        <pc:chgData name="Julien Ledru" userId="a7658891-423a-4a38-bcf5-e8ace65e87c9" providerId="ADAL" clId="{C817BEE3-AE93-6B49-A7CD-C60AFD4E4333}" dt="2024-12-18T16:36:54.958" v="39" actId="14826"/>
        <pc:sldMkLst>
          <pc:docMk/>
          <pc:sldMk cId="457640895" sldId="258"/>
        </pc:sldMkLst>
        <pc:picChg chg="add mod">
          <ac:chgData name="Julien Ledru" userId="a7658891-423a-4a38-bcf5-e8ace65e87c9" providerId="ADAL" clId="{C817BEE3-AE93-6B49-A7CD-C60AFD4E4333}" dt="2024-12-18T16:36:54.958" v="39" actId="14826"/>
          <ac:picMkLst>
            <pc:docMk/>
            <pc:sldMk cId="457640895" sldId="258"/>
            <ac:picMk id="3" creationId="{63D14357-A7F3-0D86-22F5-356D0F920EA7}"/>
          </ac:picMkLst>
        </pc:picChg>
      </pc:sldChg>
      <pc:sldChg chg="addSp delSp modSp mod">
        <pc:chgData name="Julien Ledru" userId="a7658891-423a-4a38-bcf5-e8ace65e87c9" providerId="ADAL" clId="{C817BEE3-AE93-6B49-A7CD-C60AFD4E4333}" dt="2024-12-18T16:37:01.830" v="40" actId="14826"/>
        <pc:sldMkLst>
          <pc:docMk/>
          <pc:sldMk cId="2334074689" sldId="259"/>
        </pc:sldMkLst>
        <pc:picChg chg="add mod">
          <ac:chgData name="Julien Ledru" userId="a7658891-423a-4a38-bcf5-e8ace65e87c9" providerId="ADAL" clId="{C817BEE3-AE93-6B49-A7CD-C60AFD4E4333}" dt="2024-12-18T16:37:01.830" v="40" actId="14826"/>
          <ac:picMkLst>
            <pc:docMk/>
            <pc:sldMk cId="2334074689" sldId="259"/>
            <ac:picMk id="6" creationId="{16507739-6F93-0AD0-BEB7-A29B990A716F}"/>
          </ac:picMkLst>
        </pc:picChg>
      </pc:sldChg>
      <pc:sldChg chg="addSp delSp modSp mod">
        <pc:chgData name="Julien Ledru" userId="a7658891-423a-4a38-bcf5-e8ace65e87c9" providerId="ADAL" clId="{C817BEE3-AE93-6B49-A7CD-C60AFD4E4333}" dt="2024-12-18T16:37:18.911" v="42" actId="14826"/>
        <pc:sldMkLst>
          <pc:docMk/>
          <pc:sldMk cId="2115371115" sldId="260"/>
        </pc:sldMkLst>
        <pc:picChg chg="add mod">
          <ac:chgData name="Julien Ledru" userId="a7658891-423a-4a38-bcf5-e8ace65e87c9" providerId="ADAL" clId="{C817BEE3-AE93-6B49-A7CD-C60AFD4E4333}" dt="2024-12-18T16:37:18.911" v="42" actId="14826"/>
          <ac:picMkLst>
            <pc:docMk/>
            <pc:sldMk cId="2115371115" sldId="260"/>
            <ac:picMk id="2" creationId="{59D2561E-083A-7C31-EBAA-0A426786BB91}"/>
          </ac:picMkLst>
        </pc:picChg>
      </pc:sldChg>
    </pc:docChg>
  </pc:docChgLst>
  <pc:docChgLst>
    <pc:chgData name="Julien Ledru" userId="a7658891-423a-4a38-bcf5-e8ace65e87c9" providerId="ADAL" clId="{1639A014-B207-D543-BC1D-473ADC461162}"/>
    <pc:docChg chg="modSld">
      <pc:chgData name="Julien Ledru" userId="a7658891-423a-4a38-bcf5-e8ace65e87c9" providerId="ADAL" clId="{1639A014-B207-D543-BC1D-473ADC461162}" dt="2025-03-03T11:14:50.588" v="9" actId="14826"/>
      <pc:docMkLst>
        <pc:docMk/>
      </pc:docMkLst>
      <pc:sldChg chg="modSp">
        <pc:chgData name="Julien Ledru" userId="a7658891-423a-4a38-bcf5-e8ace65e87c9" providerId="ADAL" clId="{1639A014-B207-D543-BC1D-473ADC461162}" dt="2025-03-03T11:11:39.527" v="5" actId="14826"/>
        <pc:sldMkLst>
          <pc:docMk/>
          <pc:sldMk cId="2002535277" sldId="256"/>
        </pc:sldMkLst>
        <pc:picChg chg="mod">
          <ac:chgData name="Julien Ledru" userId="a7658891-423a-4a38-bcf5-e8ace65e87c9" providerId="ADAL" clId="{1639A014-B207-D543-BC1D-473ADC461162}" dt="2025-03-03T11:11:39.527" v="5" actId="14826"/>
          <ac:picMkLst>
            <pc:docMk/>
            <pc:sldMk cId="2002535277" sldId="256"/>
            <ac:picMk id="3" creationId="{053845A4-AF1E-9148-A910-A60336CA2E37}"/>
          </ac:picMkLst>
        </pc:picChg>
      </pc:sldChg>
      <pc:sldChg chg="modSp">
        <pc:chgData name="Julien Ledru" userId="a7658891-423a-4a38-bcf5-e8ace65e87c9" providerId="ADAL" clId="{1639A014-B207-D543-BC1D-473ADC461162}" dt="2025-03-03T11:14:43.950" v="8" actId="14826"/>
        <pc:sldMkLst>
          <pc:docMk/>
          <pc:sldMk cId="4256215918" sldId="257"/>
        </pc:sldMkLst>
        <pc:picChg chg="mod">
          <ac:chgData name="Julien Ledru" userId="a7658891-423a-4a38-bcf5-e8ace65e87c9" providerId="ADAL" clId="{1639A014-B207-D543-BC1D-473ADC461162}" dt="2025-03-03T11:14:43.950" v="8" actId="14826"/>
          <ac:picMkLst>
            <pc:docMk/>
            <pc:sldMk cId="4256215918" sldId="257"/>
            <ac:picMk id="3" creationId="{C3430635-D93E-9776-79A9-F7B8C05F31C6}"/>
          </ac:picMkLst>
        </pc:picChg>
      </pc:sldChg>
      <pc:sldChg chg="modSp">
        <pc:chgData name="Julien Ledru" userId="a7658891-423a-4a38-bcf5-e8ace65e87c9" providerId="ADAL" clId="{1639A014-B207-D543-BC1D-473ADC461162}" dt="2025-03-03T11:14:30.760" v="6" actId="14826"/>
        <pc:sldMkLst>
          <pc:docMk/>
          <pc:sldMk cId="457640895" sldId="258"/>
        </pc:sldMkLst>
        <pc:picChg chg="mod">
          <ac:chgData name="Julien Ledru" userId="a7658891-423a-4a38-bcf5-e8ace65e87c9" providerId="ADAL" clId="{1639A014-B207-D543-BC1D-473ADC461162}" dt="2025-03-03T11:14:30.760" v="6" actId="14826"/>
          <ac:picMkLst>
            <pc:docMk/>
            <pc:sldMk cId="457640895" sldId="258"/>
            <ac:picMk id="3" creationId="{63D14357-A7F3-0D86-22F5-356D0F920EA7}"/>
          </ac:picMkLst>
        </pc:picChg>
      </pc:sldChg>
      <pc:sldChg chg="modSp">
        <pc:chgData name="Julien Ledru" userId="a7658891-423a-4a38-bcf5-e8ace65e87c9" providerId="ADAL" clId="{1639A014-B207-D543-BC1D-473ADC461162}" dt="2025-03-03T11:14:37.588" v="7" actId="14826"/>
        <pc:sldMkLst>
          <pc:docMk/>
          <pc:sldMk cId="2334074689" sldId="259"/>
        </pc:sldMkLst>
        <pc:picChg chg="mod">
          <ac:chgData name="Julien Ledru" userId="a7658891-423a-4a38-bcf5-e8ace65e87c9" providerId="ADAL" clId="{1639A014-B207-D543-BC1D-473ADC461162}" dt="2025-03-03T11:14:37.588" v="7" actId="14826"/>
          <ac:picMkLst>
            <pc:docMk/>
            <pc:sldMk cId="2334074689" sldId="259"/>
            <ac:picMk id="6" creationId="{16507739-6F93-0AD0-BEB7-A29B990A716F}"/>
          </ac:picMkLst>
        </pc:picChg>
      </pc:sldChg>
      <pc:sldChg chg="modSp">
        <pc:chgData name="Julien Ledru" userId="a7658891-423a-4a38-bcf5-e8ace65e87c9" providerId="ADAL" clId="{1639A014-B207-D543-BC1D-473ADC461162}" dt="2025-03-03T11:14:50.588" v="9" actId="14826"/>
        <pc:sldMkLst>
          <pc:docMk/>
          <pc:sldMk cId="2115371115" sldId="260"/>
        </pc:sldMkLst>
        <pc:picChg chg="mod">
          <ac:chgData name="Julien Ledru" userId="a7658891-423a-4a38-bcf5-e8ace65e87c9" providerId="ADAL" clId="{1639A014-B207-D543-BC1D-473ADC461162}" dt="2025-03-03T11:14:50.588" v="9" actId="14826"/>
          <ac:picMkLst>
            <pc:docMk/>
            <pc:sldMk cId="2115371115" sldId="260"/>
            <ac:picMk id="2" creationId="{59D2561E-083A-7C31-EBAA-0A426786BB91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F04BD6-86F9-1945-BA35-524706426939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E29DA5-A382-B149-8761-A9DB9FCD3D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11030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93053" rtl="0" eaLnBrk="1" latinLnBrk="0" hangingPunct="1">
      <a:defRPr sz="1697" kern="1200">
        <a:solidFill>
          <a:schemeClr val="tx1"/>
        </a:solidFill>
        <a:latin typeface="+mn-lt"/>
        <a:ea typeface="+mn-ea"/>
        <a:cs typeface="+mn-cs"/>
      </a:defRPr>
    </a:lvl1pPr>
    <a:lvl2pPr marL="646527" algn="l" defTabSz="1293053" rtl="0" eaLnBrk="1" latinLnBrk="0" hangingPunct="1">
      <a:defRPr sz="1697" kern="1200">
        <a:solidFill>
          <a:schemeClr val="tx1"/>
        </a:solidFill>
        <a:latin typeface="+mn-lt"/>
        <a:ea typeface="+mn-ea"/>
        <a:cs typeface="+mn-cs"/>
      </a:defRPr>
    </a:lvl2pPr>
    <a:lvl3pPr marL="1293053" algn="l" defTabSz="1293053" rtl="0" eaLnBrk="1" latinLnBrk="0" hangingPunct="1">
      <a:defRPr sz="1697" kern="1200">
        <a:solidFill>
          <a:schemeClr val="tx1"/>
        </a:solidFill>
        <a:latin typeface="+mn-lt"/>
        <a:ea typeface="+mn-ea"/>
        <a:cs typeface="+mn-cs"/>
      </a:defRPr>
    </a:lvl3pPr>
    <a:lvl4pPr marL="1939580" algn="l" defTabSz="1293053" rtl="0" eaLnBrk="1" latinLnBrk="0" hangingPunct="1">
      <a:defRPr sz="1697" kern="1200">
        <a:solidFill>
          <a:schemeClr val="tx1"/>
        </a:solidFill>
        <a:latin typeface="+mn-lt"/>
        <a:ea typeface="+mn-ea"/>
        <a:cs typeface="+mn-cs"/>
      </a:defRPr>
    </a:lvl4pPr>
    <a:lvl5pPr marL="2586106" algn="l" defTabSz="1293053" rtl="0" eaLnBrk="1" latinLnBrk="0" hangingPunct="1">
      <a:defRPr sz="1697" kern="1200">
        <a:solidFill>
          <a:schemeClr val="tx1"/>
        </a:solidFill>
        <a:latin typeface="+mn-lt"/>
        <a:ea typeface="+mn-ea"/>
        <a:cs typeface="+mn-cs"/>
      </a:defRPr>
    </a:lvl5pPr>
    <a:lvl6pPr marL="3232633" algn="l" defTabSz="1293053" rtl="0" eaLnBrk="1" latinLnBrk="0" hangingPunct="1">
      <a:defRPr sz="1697" kern="1200">
        <a:solidFill>
          <a:schemeClr val="tx1"/>
        </a:solidFill>
        <a:latin typeface="+mn-lt"/>
        <a:ea typeface="+mn-ea"/>
        <a:cs typeface="+mn-cs"/>
      </a:defRPr>
    </a:lvl6pPr>
    <a:lvl7pPr marL="3879159" algn="l" defTabSz="1293053" rtl="0" eaLnBrk="1" latinLnBrk="0" hangingPunct="1">
      <a:defRPr sz="1697" kern="1200">
        <a:solidFill>
          <a:schemeClr val="tx1"/>
        </a:solidFill>
        <a:latin typeface="+mn-lt"/>
        <a:ea typeface="+mn-ea"/>
        <a:cs typeface="+mn-cs"/>
      </a:defRPr>
    </a:lvl7pPr>
    <a:lvl8pPr marL="4525686" algn="l" defTabSz="1293053" rtl="0" eaLnBrk="1" latinLnBrk="0" hangingPunct="1">
      <a:defRPr sz="1697" kern="1200">
        <a:solidFill>
          <a:schemeClr val="tx1"/>
        </a:solidFill>
        <a:latin typeface="+mn-lt"/>
        <a:ea typeface="+mn-ea"/>
        <a:cs typeface="+mn-cs"/>
      </a:defRPr>
    </a:lvl8pPr>
    <a:lvl9pPr marL="5172212" algn="l" defTabSz="1293053" rtl="0" eaLnBrk="1" latinLnBrk="0" hangingPunct="1">
      <a:defRPr sz="169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E29DA5-A382-B149-8761-A9DB9FCD3D98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18705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E29DA5-A382-B149-8761-A9DB9FCD3D98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09194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E29DA5-A382-B149-8761-A9DB9FCD3D98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80742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2474395"/>
            <a:ext cx="9088041" cy="5263774"/>
          </a:xfrm>
        </p:spPr>
        <p:txBody>
          <a:bodyPr anchor="b"/>
          <a:lstStyle>
            <a:lvl1pPr algn="ctr">
              <a:defRPr sz="7016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7941160"/>
            <a:ext cx="8018860" cy="3650342"/>
          </a:xfrm>
        </p:spPr>
        <p:txBody>
          <a:bodyPr/>
          <a:lstStyle>
            <a:lvl1pPr marL="0" indent="0" algn="ctr">
              <a:buNone/>
              <a:defRPr sz="2806"/>
            </a:lvl1pPr>
            <a:lvl2pPr marL="534604" indent="0" algn="ctr">
              <a:buNone/>
              <a:defRPr sz="2339"/>
            </a:lvl2pPr>
            <a:lvl3pPr marL="1069208" indent="0" algn="ctr">
              <a:buNone/>
              <a:defRPr sz="2105"/>
            </a:lvl3pPr>
            <a:lvl4pPr marL="1603812" indent="0" algn="ctr">
              <a:buNone/>
              <a:defRPr sz="1871"/>
            </a:lvl4pPr>
            <a:lvl5pPr marL="2138416" indent="0" algn="ctr">
              <a:buNone/>
              <a:defRPr sz="1871"/>
            </a:lvl5pPr>
            <a:lvl6pPr marL="2673020" indent="0" algn="ctr">
              <a:buNone/>
              <a:defRPr sz="1871"/>
            </a:lvl6pPr>
            <a:lvl7pPr marL="3207624" indent="0" algn="ctr">
              <a:buNone/>
              <a:defRPr sz="1871"/>
            </a:lvl7pPr>
            <a:lvl8pPr marL="3742228" indent="0" algn="ctr">
              <a:buNone/>
              <a:defRPr sz="1871"/>
            </a:lvl8pPr>
            <a:lvl9pPr marL="4276832" indent="0" algn="ctr">
              <a:buNone/>
              <a:defRPr sz="1871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0236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54412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804966"/>
            <a:ext cx="2305422" cy="12812950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804966"/>
            <a:ext cx="6782619" cy="1281295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0491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604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3769342"/>
            <a:ext cx="9221689" cy="6289229"/>
          </a:xfrm>
        </p:spPr>
        <p:txBody>
          <a:bodyPr anchor="b"/>
          <a:lstStyle>
            <a:lvl1pPr>
              <a:defRPr sz="7016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10118069"/>
            <a:ext cx="9221689" cy="3307357"/>
          </a:xfrm>
        </p:spPr>
        <p:txBody>
          <a:bodyPr/>
          <a:lstStyle>
            <a:lvl1pPr marL="0" indent="0">
              <a:buNone/>
              <a:defRPr sz="2806">
                <a:solidFill>
                  <a:schemeClr val="tx1"/>
                </a:solidFill>
              </a:defRPr>
            </a:lvl1pPr>
            <a:lvl2pPr marL="534604" indent="0">
              <a:buNone/>
              <a:defRPr sz="2339">
                <a:solidFill>
                  <a:schemeClr val="tx1">
                    <a:tint val="75000"/>
                  </a:schemeClr>
                </a:solidFill>
              </a:defRPr>
            </a:lvl2pPr>
            <a:lvl3pPr marL="1069208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3pPr>
            <a:lvl4pPr marL="160381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4pPr>
            <a:lvl5pPr marL="2138416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5pPr>
            <a:lvl6pPr marL="2673020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6pPr>
            <a:lvl7pPr marL="3207624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7pPr>
            <a:lvl8pPr marL="3742228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8pPr>
            <a:lvl9pPr marL="427683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8579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4024827"/>
            <a:ext cx="4544021" cy="959308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4024827"/>
            <a:ext cx="4544021" cy="959308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792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804969"/>
            <a:ext cx="9221689" cy="2922375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3706342"/>
            <a:ext cx="4523137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5522763"/>
            <a:ext cx="4523137" cy="812315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3706342"/>
            <a:ext cx="4545413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5522763"/>
            <a:ext cx="4545413" cy="812315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3620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803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1870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2176910"/>
            <a:ext cx="5412730" cy="10744538"/>
          </a:xfrm>
        </p:spPr>
        <p:txBody>
          <a:bodyPr/>
          <a:lstStyle>
            <a:lvl1pPr>
              <a:defRPr sz="3742"/>
            </a:lvl1pPr>
            <a:lvl2pPr>
              <a:defRPr sz="3274"/>
            </a:lvl2pPr>
            <a:lvl3pPr>
              <a:defRPr sz="2806"/>
            </a:lvl3pPr>
            <a:lvl4pPr>
              <a:defRPr sz="2339"/>
            </a:lvl4pPr>
            <a:lvl5pPr>
              <a:defRPr sz="2339"/>
            </a:lvl5pPr>
            <a:lvl6pPr>
              <a:defRPr sz="2339"/>
            </a:lvl6pPr>
            <a:lvl7pPr>
              <a:defRPr sz="2339"/>
            </a:lvl7pPr>
            <a:lvl8pPr>
              <a:defRPr sz="2339"/>
            </a:lvl8pPr>
            <a:lvl9pPr>
              <a:defRPr sz="2339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3930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2176910"/>
            <a:ext cx="5412730" cy="10744538"/>
          </a:xfrm>
        </p:spPr>
        <p:txBody>
          <a:bodyPr anchor="t"/>
          <a:lstStyle>
            <a:lvl1pPr marL="0" indent="0">
              <a:buNone/>
              <a:defRPr sz="3742"/>
            </a:lvl1pPr>
            <a:lvl2pPr marL="534604" indent="0">
              <a:buNone/>
              <a:defRPr sz="3274"/>
            </a:lvl2pPr>
            <a:lvl3pPr marL="1069208" indent="0">
              <a:buNone/>
              <a:defRPr sz="2806"/>
            </a:lvl3pPr>
            <a:lvl4pPr marL="1603812" indent="0">
              <a:buNone/>
              <a:defRPr sz="2339"/>
            </a:lvl4pPr>
            <a:lvl5pPr marL="2138416" indent="0">
              <a:buNone/>
              <a:defRPr sz="2339"/>
            </a:lvl5pPr>
            <a:lvl6pPr marL="2673020" indent="0">
              <a:buNone/>
              <a:defRPr sz="2339"/>
            </a:lvl6pPr>
            <a:lvl7pPr marL="3207624" indent="0">
              <a:buNone/>
              <a:defRPr sz="2339"/>
            </a:lvl7pPr>
            <a:lvl8pPr marL="3742228" indent="0">
              <a:buNone/>
              <a:defRPr sz="2339"/>
            </a:lvl8pPr>
            <a:lvl9pPr marL="4276832" indent="0">
              <a:buNone/>
              <a:defRPr sz="2339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8104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804969"/>
            <a:ext cx="9221689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4024827"/>
            <a:ext cx="9221689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4753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69208" rtl="0" eaLnBrk="1" latinLnBrk="0" hangingPunct="1">
        <a:lnSpc>
          <a:spcPct val="90000"/>
        </a:lnSpc>
        <a:spcBef>
          <a:spcPct val="0"/>
        </a:spcBef>
        <a:buNone/>
        <a:defRPr sz="51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02" indent="-267302" algn="l" defTabSz="1069208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190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51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87111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5718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322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7BE3954E-C526-BA43-89CA-6E2E72A5C660}"/>
              </a:ext>
            </a:extLst>
          </p:cNvPr>
          <p:cNvCxnSpPr>
            <a:cxnSpLocks/>
          </p:cNvCxnSpPr>
          <p:nvPr/>
        </p:nvCxnSpPr>
        <p:spPr>
          <a:xfrm flipH="1">
            <a:off x="10878536" y="13547283"/>
            <a:ext cx="139447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Image 2">
            <a:extLst>
              <a:ext uri="{FF2B5EF4-FFF2-40B4-BE49-F238E27FC236}">
                <a16:creationId xmlns:a16="http://schemas.microsoft.com/office/drawing/2014/main" id="{053845A4-AF1E-9148-A910-A60336CA2E37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/>
          <a:srcRect/>
          <a:stretch/>
        </p:blipFill>
        <p:spPr>
          <a:xfrm>
            <a:off x="5802" y="9751"/>
            <a:ext cx="10672492" cy="15101387"/>
          </a:xfrm>
          <a:prstGeom prst="rect">
            <a:avLst/>
          </a:prstGeom>
        </p:spPr>
      </p:pic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0506107E-35BC-7A43-A5BF-69B47AC92A92}"/>
              </a:ext>
            </a:extLst>
          </p:cNvPr>
          <p:cNvCxnSpPr>
            <a:cxnSpLocks/>
          </p:cNvCxnSpPr>
          <p:nvPr/>
        </p:nvCxnSpPr>
        <p:spPr>
          <a:xfrm flipH="1">
            <a:off x="10992235" y="9875407"/>
            <a:ext cx="139447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51834382-5194-8B47-A971-E46AC9CDD9EA}"/>
              </a:ext>
            </a:extLst>
          </p:cNvPr>
          <p:cNvSpPr txBox="1"/>
          <p:nvPr/>
        </p:nvSpPr>
        <p:spPr>
          <a:xfrm>
            <a:off x="12386709" y="9614270"/>
            <a:ext cx="4677670" cy="2307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599" dirty="0"/>
              <a:t>Ajoutez dans cette partie les éléments que vous souhaitez, texte ou image 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BE1E87B1-D9DF-9742-8836-2A8D85E1A666}"/>
              </a:ext>
            </a:extLst>
          </p:cNvPr>
          <p:cNvSpPr txBox="1"/>
          <p:nvPr/>
        </p:nvSpPr>
        <p:spPr>
          <a:xfrm>
            <a:off x="12285295" y="5316756"/>
            <a:ext cx="4518760" cy="1753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599" b="1" dirty="0"/>
              <a:t>Des exemples sont présentés dans les pages ci après. 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4B5A5BC4-4C00-594C-AE40-0DEBEA801590}"/>
              </a:ext>
            </a:extLst>
          </p:cNvPr>
          <p:cNvSpPr txBox="1"/>
          <p:nvPr/>
        </p:nvSpPr>
        <p:spPr>
          <a:xfrm>
            <a:off x="12285295" y="13286146"/>
            <a:ext cx="6188745" cy="6462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599" dirty="0"/>
              <a:t>Insérez un ou plusieurs logos ici </a:t>
            </a:r>
          </a:p>
        </p:txBody>
      </p:sp>
    </p:spTree>
    <p:extLst>
      <p:ext uri="{BB962C8B-B14F-4D97-AF65-F5344CB8AC3E}">
        <p14:creationId xmlns:p14="http://schemas.microsoft.com/office/powerpoint/2010/main" val="20025352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63D14357-A7F3-0D86-22F5-356D0F920EA7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/>
          <a:srcRect/>
          <a:stretch/>
        </p:blipFill>
        <p:spPr>
          <a:xfrm>
            <a:off x="5802" y="8981"/>
            <a:ext cx="10672492" cy="15101387"/>
          </a:xfrm>
          <a:prstGeom prst="rect">
            <a:avLst/>
          </a:prstGeom>
        </p:spPr>
      </p:pic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7BE3954E-C526-BA43-89CA-6E2E72A5C660}"/>
              </a:ext>
            </a:extLst>
          </p:cNvPr>
          <p:cNvCxnSpPr>
            <a:cxnSpLocks/>
          </p:cNvCxnSpPr>
          <p:nvPr/>
        </p:nvCxnSpPr>
        <p:spPr>
          <a:xfrm flipH="1">
            <a:off x="10878536" y="14172923"/>
            <a:ext cx="139447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0506107E-35BC-7A43-A5BF-69B47AC92A92}"/>
              </a:ext>
            </a:extLst>
          </p:cNvPr>
          <p:cNvCxnSpPr>
            <a:cxnSpLocks/>
          </p:cNvCxnSpPr>
          <p:nvPr/>
        </p:nvCxnSpPr>
        <p:spPr>
          <a:xfrm flipH="1">
            <a:off x="10992235" y="9875407"/>
            <a:ext cx="139447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51834382-5194-8B47-A971-E46AC9CDD9EA}"/>
              </a:ext>
            </a:extLst>
          </p:cNvPr>
          <p:cNvSpPr txBox="1"/>
          <p:nvPr/>
        </p:nvSpPr>
        <p:spPr>
          <a:xfrm>
            <a:off x="12386709" y="9614270"/>
            <a:ext cx="4677670" cy="646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599" dirty="0"/>
              <a:t>Remplacez ce faux texte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4B5A5BC4-4C00-594C-AE40-0DEBEA801590}"/>
              </a:ext>
            </a:extLst>
          </p:cNvPr>
          <p:cNvSpPr txBox="1"/>
          <p:nvPr/>
        </p:nvSpPr>
        <p:spPr>
          <a:xfrm>
            <a:off x="12285295" y="13911786"/>
            <a:ext cx="6188745" cy="6462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599" dirty="0"/>
              <a:t>Insérez un ou plusieurs logos ici 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0262AF23-A808-5144-B826-38DC036EFCE9}"/>
              </a:ext>
            </a:extLst>
          </p:cNvPr>
          <p:cNvSpPr txBox="1"/>
          <p:nvPr/>
        </p:nvSpPr>
        <p:spPr>
          <a:xfrm>
            <a:off x="612213" y="8633051"/>
            <a:ext cx="93274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>
                <a:solidFill>
                  <a:srgbClr val="0066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NOM DE VOTRE ÉVÉNEMENT </a:t>
            </a:r>
            <a:br>
              <a:rPr lang="fr-FR" sz="2800" b="1" dirty="0">
                <a:solidFill>
                  <a:srgbClr val="0066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</a:br>
            <a:r>
              <a:rPr lang="fr-FR" sz="2800" b="1" dirty="0">
                <a:solidFill>
                  <a:srgbClr val="0066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NOM DE VOTRE ÉVÉNEMENT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4D223AE8-EE6E-0B47-A8D1-45A897AD10AE}"/>
              </a:ext>
            </a:extLst>
          </p:cNvPr>
          <p:cNvSpPr txBox="1"/>
          <p:nvPr/>
        </p:nvSpPr>
        <p:spPr>
          <a:xfrm>
            <a:off x="1141754" y="9587356"/>
            <a:ext cx="32430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Le XX mai 2022 </a:t>
            </a:r>
            <a:br>
              <a:rPr lang="fr-FR" sz="2000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r>
              <a:rPr lang="fr-FR" sz="2000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de </a:t>
            </a:r>
            <a:r>
              <a:rPr lang="fr-FR" sz="2000" dirty="0" err="1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XXhXX</a:t>
            </a:r>
            <a:r>
              <a:rPr lang="fr-FR" sz="2000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à </a:t>
            </a:r>
            <a:r>
              <a:rPr lang="fr-FR" sz="2000" dirty="0" err="1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XXhXX</a:t>
            </a:r>
            <a:r>
              <a:rPr lang="fr-FR" sz="2000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9B0444E1-93DD-554C-BAB9-4C3160C4971F}"/>
              </a:ext>
            </a:extLst>
          </p:cNvPr>
          <p:cNvSpPr txBox="1"/>
          <p:nvPr/>
        </p:nvSpPr>
        <p:spPr>
          <a:xfrm>
            <a:off x="5042258" y="9587356"/>
            <a:ext cx="485604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Adresse Ligne 1</a:t>
            </a:r>
          </a:p>
          <a:p>
            <a:pPr algn="ctr"/>
            <a:r>
              <a:rPr lang="fr-FR" sz="2000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Adresse ligne 2 </a:t>
            </a:r>
          </a:p>
          <a:p>
            <a:pPr algn="ctr"/>
            <a:r>
              <a:rPr lang="fr-FR" sz="2000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Adresse ligne 3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F7F923C5-1DF9-6148-8B13-3A37EADE355C}"/>
              </a:ext>
            </a:extLst>
          </p:cNvPr>
          <p:cNvSpPr txBox="1"/>
          <p:nvPr/>
        </p:nvSpPr>
        <p:spPr>
          <a:xfrm>
            <a:off x="612212" y="10692052"/>
            <a:ext cx="9691752" cy="15288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Utilisez cet espace pour donner davantage d’information sur votre événement</a:t>
            </a:r>
            <a:b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Difficulté, Type de public attendu</a:t>
            </a:r>
          </a:p>
          <a:p>
            <a:pPr algn="ctr"/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Durée de l’activité </a:t>
            </a:r>
            <a:b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Restauration prévue</a:t>
            </a:r>
          </a:p>
          <a:p>
            <a:pPr algn="ctr"/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Accessibilité aux personnes à mobilité réduire </a:t>
            </a:r>
          </a:p>
          <a:p>
            <a:pPr algn="ctr"/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Site internet…</a:t>
            </a:r>
            <a:endParaRPr lang="fr-FR" sz="1556" dirty="0">
              <a:latin typeface="Futura Medium" panose="020B0602020204020303" pitchFamily="34" charset="-79"/>
              <a:cs typeface="Futura Medium" panose="020B0602020204020303" pitchFamily="34" charset="-79"/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7F923236-09F0-4F49-8BE4-8D5127C69C5B}"/>
              </a:ext>
            </a:extLst>
          </p:cNvPr>
          <p:cNvSpPr txBox="1"/>
          <p:nvPr/>
        </p:nvSpPr>
        <p:spPr>
          <a:xfrm>
            <a:off x="12285295" y="5316756"/>
            <a:ext cx="4518760" cy="1753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599" b="1" dirty="0"/>
              <a:t>Des exemples sont présentés dans les pages ci après. </a:t>
            </a:r>
          </a:p>
        </p:txBody>
      </p:sp>
      <p:pic>
        <p:nvPicPr>
          <p:cNvPr id="13" name="Picture 2" descr="Accueil du site">
            <a:extLst>
              <a:ext uri="{FF2B5EF4-FFF2-40B4-BE49-F238E27FC236}">
                <a16:creationId xmlns:a16="http://schemas.microsoft.com/office/drawing/2014/main" id="{D43DDB81-DAEF-CA44-AE17-ED029EF733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1615" y="13345690"/>
            <a:ext cx="2731776" cy="827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76408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16507739-6F93-0AD0-BEB7-A29B990A716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rcRect/>
          <a:stretch/>
        </p:blipFill>
        <p:spPr>
          <a:xfrm>
            <a:off x="5802" y="9751"/>
            <a:ext cx="10672492" cy="15101387"/>
          </a:xfrm>
          <a:prstGeom prst="rect">
            <a:avLst/>
          </a:prstGeom>
        </p:spPr>
      </p:pic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7BE3954E-C526-BA43-89CA-6E2E72A5C660}"/>
              </a:ext>
            </a:extLst>
          </p:cNvPr>
          <p:cNvCxnSpPr>
            <a:cxnSpLocks/>
          </p:cNvCxnSpPr>
          <p:nvPr/>
        </p:nvCxnSpPr>
        <p:spPr>
          <a:xfrm flipH="1">
            <a:off x="10878536" y="14172923"/>
            <a:ext cx="139447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0506107E-35BC-7A43-A5BF-69B47AC92A92}"/>
              </a:ext>
            </a:extLst>
          </p:cNvPr>
          <p:cNvCxnSpPr>
            <a:cxnSpLocks/>
          </p:cNvCxnSpPr>
          <p:nvPr/>
        </p:nvCxnSpPr>
        <p:spPr>
          <a:xfrm flipH="1">
            <a:off x="10992235" y="9875407"/>
            <a:ext cx="139447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51834382-5194-8B47-A971-E46AC9CDD9EA}"/>
              </a:ext>
            </a:extLst>
          </p:cNvPr>
          <p:cNvSpPr txBox="1"/>
          <p:nvPr/>
        </p:nvSpPr>
        <p:spPr>
          <a:xfrm>
            <a:off x="12386709" y="9614270"/>
            <a:ext cx="4677670" cy="646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599" dirty="0"/>
              <a:t>Remplacez ce faux texte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4B5A5BC4-4C00-594C-AE40-0DEBEA801590}"/>
              </a:ext>
            </a:extLst>
          </p:cNvPr>
          <p:cNvSpPr txBox="1"/>
          <p:nvPr/>
        </p:nvSpPr>
        <p:spPr>
          <a:xfrm>
            <a:off x="12285295" y="13911786"/>
            <a:ext cx="6188745" cy="6462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599" dirty="0"/>
              <a:t>Insérez un ou plusieurs logos ici 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0262AF23-A808-5144-B826-38DC036EFCE9}"/>
              </a:ext>
            </a:extLst>
          </p:cNvPr>
          <p:cNvSpPr txBox="1"/>
          <p:nvPr/>
        </p:nvSpPr>
        <p:spPr>
          <a:xfrm>
            <a:off x="3617111" y="8582251"/>
            <a:ext cx="6686853" cy="7888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200" b="1" dirty="0">
                <a:solidFill>
                  <a:srgbClr val="0066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NOM DE VOTRE ÉVÉNEMENT </a:t>
            </a:r>
            <a:br>
              <a:rPr lang="fr-FR" sz="2200" b="1" dirty="0">
                <a:solidFill>
                  <a:srgbClr val="0066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</a:br>
            <a:r>
              <a:rPr lang="fr-FR" sz="2200" b="1" dirty="0">
                <a:solidFill>
                  <a:srgbClr val="0066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NOM DE VOTRE ÉVÉNEMENT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4D223AE8-EE6E-0B47-A8D1-45A897AD10AE}"/>
              </a:ext>
            </a:extLst>
          </p:cNvPr>
          <p:cNvSpPr txBox="1"/>
          <p:nvPr/>
        </p:nvSpPr>
        <p:spPr>
          <a:xfrm>
            <a:off x="3690922" y="9536555"/>
            <a:ext cx="2905497" cy="7888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263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Le XX mai 2022 </a:t>
            </a:r>
            <a:br>
              <a:rPr lang="fr-FR" sz="2263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r>
              <a:rPr lang="fr-FR" sz="2263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de </a:t>
            </a:r>
            <a:r>
              <a:rPr lang="fr-FR" sz="2263" dirty="0" err="1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XXhXX</a:t>
            </a:r>
            <a:r>
              <a:rPr lang="fr-FR" sz="2263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à </a:t>
            </a:r>
            <a:r>
              <a:rPr lang="fr-FR" sz="2263" dirty="0" err="1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XXhXX</a:t>
            </a:r>
            <a:r>
              <a:rPr lang="fr-FR" sz="2263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 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9B0444E1-93DD-554C-BAB9-4C3160C4971F}"/>
              </a:ext>
            </a:extLst>
          </p:cNvPr>
          <p:cNvSpPr txBox="1"/>
          <p:nvPr/>
        </p:nvSpPr>
        <p:spPr>
          <a:xfrm>
            <a:off x="6719648" y="9536556"/>
            <a:ext cx="3584315" cy="875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97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Adresse Ligne 1</a:t>
            </a:r>
          </a:p>
          <a:p>
            <a:pPr algn="ctr"/>
            <a:r>
              <a:rPr lang="fr-FR" sz="1697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Adresse ligne 2 </a:t>
            </a:r>
          </a:p>
          <a:p>
            <a:pPr algn="ctr"/>
            <a:r>
              <a:rPr lang="fr-FR" sz="1697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Adresse ligne 3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F7F923C5-1DF9-6148-8B13-3A37EADE355C}"/>
              </a:ext>
            </a:extLst>
          </p:cNvPr>
          <p:cNvSpPr txBox="1"/>
          <p:nvPr/>
        </p:nvSpPr>
        <p:spPr>
          <a:xfrm>
            <a:off x="3341762" y="10629360"/>
            <a:ext cx="6962202" cy="17683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Utilisez cet espace pour donner davantage d’information </a:t>
            </a:r>
            <a:b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sur votre événement</a:t>
            </a:r>
            <a:b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Difficulté, Type de public attendu</a:t>
            </a:r>
          </a:p>
          <a:p>
            <a:pPr algn="ctr"/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Durée de l’activité </a:t>
            </a:r>
            <a:b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Restauration prévue</a:t>
            </a:r>
          </a:p>
          <a:p>
            <a:pPr algn="ctr"/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Accessibilité aux personnes à mobilité réduire </a:t>
            </a:r>
          </a:p>
          <a:p>
            <a:pPr algn="ctr"/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Site internet…</a:t>
            </a:r>
            <a:endParaRPr lang="fr-FR" sz="1556" dirty="0">
              <a:latin typeface="Futura Medium" panose="020B0602020204020303" pitchFamily="34" charset="-79"/>
              <a:cs typeface="Futura Medium" panose="020B0602020204020303" pitchFamily="34" charset="-79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BBBCD74-46ED-4C40-8ABE-7E3E1A9C22B2}"/>
              </a:ext>
            </a:extLst>
          </p:cNvPr>
          <p:cNvSpPr/>
          <p:nvPr/>
        </p:nvSpPr>
        <p:spPr>
          <a:xfrm>
            <a:off x="381128" y="8582251"/>
            <a:ext cx="2960632" cy="3662759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599" dirty="0"/>
              <a:t>VOTRE VISUEL ICI 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EA26BF4B-3D21-CB4A-84F3-DDB767536705}"/>
              </a:ext>
            </a:extLst>
          </p:cNvPr>
          <p:cNvSpPr txBox="1"/>
          <p:nvPr/>
        </p:nvSpPr>
        <p:spPr>
          <a:xfrm>
            <a:off x="12285295" y="5316756"/>
            <a:ext cx="4518760" cy="1753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599" b="1" dirty="0"/>
              <a:t>Des exemples sont présentés dans les pages ci après. </a:t>
            </a:r>
          </a:p>
        </p:txBody>
      </p:sp>
      <p:pic>
        <p:nvPicPr>
          <p:cNvPr id="3" name="Picture 2" descr="Accueil du site">
            <a:extLst>
              <a:ext uri="{FF2B5EF4-FFF2-40B4-BE49-F238E27FC236}">
                <a16:creationId xmlns:a16="http://schemas.microsoft.com/office/drawing/2014/main" id="{F9B7B4DC-F301-FE89-F15C-9407387CEC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1615" y="13345690"/>
            <a:ext cx="2731776" cy="827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40746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C3430635-D93E-9776-79A9-F7B8C05F31C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/>
          <a:srcRect/>
          <a:stretch/>
        </p:blipFill>
        <p:spPr>
          <a:xfrm>
            <a:off x="5802" y="9751"/>
            <a:ext cx="10672492" cy="15101387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57D4808C-9ED7-6241-9903-38FC89295C89}"/>
              </a:ext>
            </a:extLst>
          </p:cNvPr>
          <p:cNvSpPr txBox="1"/>
          <p:nvPr/>
        </p:nvSpPr>
        <p:spPr>
          <a:xfrm>
            <a:off x="612212" y="10933834"/>
            <a:ext cx="9691752" cy="12894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Cette balade à vélo vous permettra de découvrir les possibilités de déplacement à vélo </a:t>
            </a:r>
            <a:b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en découvrant l'aménagement cyclable de l'ancienne ligne de Paris à Chartres et de parcourir </a:t>
            </a:r>
            <a:b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ainsi un bout de la </a:t>
            </a:r>
            <a:r>
              <a:rPr lang="fr-FR" sz="1556" dirty="0" err="1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véloscénie</a:t>
            </a:r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. Vous serez accompagnés par des membres de l’association Mieux </a:t>
            </a:r>
            <a:b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de Déplacer à Bicyclette. </a:t>
            </a:r>
          </a:p>
          <a:p>
            <a:pPr algn="ctr"/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Boucle d'environ 20 à 25 km, prévoir 3h.</a:t>
            </a:r>
            <a:endParaRPr lang="fr-FR" sz="1556" dirty="0">
              <a:latin typeface="Futura Medium" panose="020B0602020204020303" pitchFamily="34" charset="-79"/>
              <a:cs typeface="Futura Medium" panose="020B0602020204020303" pitchFamily="34" charset="-79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13E1ECF-A0B0-9746-B25B-A5C02E7252BF}"/>
              </a:ext>
            </a:extLst>
          </p:cNvPr>
          <p:cNvSpPr txBox="1"/>
          <p:nvPr/>
        </p:nvSpPr>
        <p:spPr>
          <a:xfrm>
            <a:off x="612213" y="8607651"/>
            <a:ext cx="93274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solidFill>
                  <a:srgbClr val="0066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BALADE À VÉLO </a:t>
            </a:r>
            <a:br>
              <a:rPr lang="fr-FR" sz="2400" b="1" dirty="0">
                <a:solidFill>
                  <a:srgbClr val="0066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</a:br>
            <a:r>
              <a:rPr lang="fr-FR" sz="2400" b="1" dirty="0">
                <a:solidFill>
                  <a:srgbClr val="0066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DE BURES/YVETTE À LIMOURS PAR L’AÉROTRAIN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D463C80F-F659-9845-9EB2-674AF68DEC16}"/>
              </a:ext>
            </a:extLst>
          </p:cNvPr>
          <p:cNvSpPr txBox="1"/>
          <p:nvPr/>
        </p:nvSpPr>
        <p:spPr>
          <a:xfrm>
            <a:off x="5042258" y="9612663"/>
            <a:ext cx="48560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Maison de l'Ecologie et de la Transition Rue Descartes </a:t>
            </a:r>
            <a:br>
              <a:rPr lang="fr-FR" sz="2400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r>
              <a:rPr lang="fr-FR" sz="2400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91440 Bures/Yvette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0A78A292-E554-3F42-89BD-DD62B97DB3FF}"/>
              </a:ext>
            </a:extLst>
          </p:cNvPr>
          <p:cNvSpPr txBox="1"/>
          <p:nvPr/>
        </p:nvSpPr>
        <p:spPr>
          <a:xfrm>
            <a:off x="1141754" y="9612663"/>
            <a:ext cx="32430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Le 15 mai 2022 </a:t>
            </a:r>
            <a:br>
              <a:rPr lang="fr-FR" sz="2400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r>
              <a:rPr lang="fr-FR" sz="2400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de 9h30 à 12h30 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B94276A3-693B-6D43-A1E0-CB6CC09E245F}"/>
              </a:ext>
            </a:extLst>
          </p:cNvPr>
          <p:cNvSpPr txBox="1"/>
          <p:nvPr/>
        </p:nvSpPr>
        <p:spPr>
          <a:xfrm>
            <a:off x="12285295" y="5316755"/>
            <a:ext cx="4518760" cy="12000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599" b="1" dirty="0"/>
              <a:t>Exemple de mise en page</a:t>
            </a:r>
          </a:p>
        </p:txBody>
      </p:sp>
      <p:pic>
        <p:nvPicPr>
          <p:cNvPr id="2" name="Picture 2" descr="Accueil du site">
            <a:extLst>
              <a:ext uri="{FF2B5EF4-FFF2-40B4-BE49-F238E27FC236}">
                <a16:creationId xmlns:a16="http://schemas.microsoft.com/office/drawing/2014/main" id="{58454527-BF21-4138-2E1B-CFD8FD9ACB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1615" y="13345690"/>
            <a:ext cx="2731776" cy="827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62159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59D2561E-083A-7C31-EBAA-0A426786BB9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rcRect/>
          <a:stretch/>
        </p:blipFill>
        <p:spPr>
          <a:xfrm>
            <a:off x="5802" y="9751"/>
            <a:ext cx="10672492" cy="15101387"/>
          </a:xfrm>
          <a:prstGeom prst="rect">
            <a:avLst/>
          </a:prstGeom>
        </p:spPr>
      </p:pic>
      <p:sp>
        <p:nvSpPr>
          <p:cNvPr id="20" name="ZoneTexte 19">
            <a:extLst>
              <a:ext uri="{FF2B5EF4-FFF2-40B4-BE49-F238E27FC236}">
                <a16:creationId xmlns:a16="http://schemas.microsoft.com/office/drawing/2014/main" id="{EBB1D8B3-C377-734D-BCBB-E43E77F41559}"/>
              </a:ext>
            </a:extLst>
          </p:cNvPr>
          <p:cNvSpPr txBox="1"/>
          <p:nvPr/>
        </p:nvSpPr>
        <p:spPr>
          <a:xfrm>
            <a:off x="12285295" y="5316755"/>
            <a:ext cx="4518760" cy="12000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599" b="1" dirty="0"/>
              <a:t>Exemple de mise en page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579557AD-BB48-8209-42ED-4367FAF919B3}"/>
              </a:ext>
            </a:extLst>
          </p:cNvPr>
          <p:cNvSpPr txBox="1"/>
          <p:nvPr/>
        </p:nvSpPr>
        <p:spPr>
          <a:xfrm>
            <a:off x="3494159" y="8548832"/>
            <a:ext cx="7237554" cy="7888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263" b="1" dirty="0">
                <a:solidFill>
                  <a:srgbClr val="0066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BALADE À VÉLO DE BURES/YVETTE </a:t>
            </a:r>
            <a:br>
              <a:rPr lang="fr-FR" sz="2263" b="1" dirty="0">
                <a:solidFill>
                  <a:srgbClr val="0066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</a:br>
            <a:r>
              <a:rPr lang="fr-FR" sz="2263" b="1" dirty="0">
                <a:solidFill>
                  <a:srgbClr val="006633"/>
                </a:solidFill>
                <a:latin typeface="Futura" panose="020B0602020204020303" pitchFamily="34" charset="-79"/>
                <a:cs typeface="Futura" panose="020B0602020204020303" pitchFamily="34" charset="-79"/>
              </a:rPr>
              <a:t>À LIMOURS PAR L’AÉROTRAIN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1A3D5E5B-B3AA-0D92-085B-30EC2F901A7F}"/>
              </a:ext>
            </a:extLst>
          </p:cNvPr>
          <p:cNvSpPr txBox="1"/>
          <p:nvPr/>
        </p:nvSpPr>
        <p:spPr>
          <a:xfrm>
            <a:off x="3843322" y="9503136"/>
            <a:ext cx="2905497" cy="7888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263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Le 15 mai 2022 </a:t>
            </a:r>
            <a:br>
              <a:rPr lang="fr-FR" sz="2263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r>
              <a:rPr lang="fr-FR" sz="2263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de 9h30 à 12h30 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3AF37394-04A6-EAE5-0DC2-006EDBC23466}"/>
              </a:ext>
            </a:extLst>
          </p:cNvPr>
          <p:cNvSpPr txBox="1"/>
          <p:nvPr/>
        </p:nvSpPr>
        <p:spPr>
          <a:xfrm>
            <a:off x="6872048" y="9503136"/>
            <a:ext cx="3584315" cy="875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97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Maison de l'Ecologie et de la Transition Rue Descartes </a:t>
            </a:r>
            <a:br>
              <a:rPr lang="fr-FR" sz="1697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r>
              <a:rPr lang="fr-FR" sz="1697" dirty="0">
                <a:solidFill>
                  <a:srgbClr val="95C01C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91440 Bures/Yvette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AE155FB7-DBEE-F0AD-D4A3-7DD187B48968}"/>
              </a:ext>
            </a:extLst>
          </p:cNvPr>
          <p:cNvSpPr txBox="1"/>
          <p:nvPr/>
        </p:nvSpPr>
        <p:spPr>
          <a:xfrm>
            <a:off x="3494162" y="10595941"/>
            <a:ext cx="6962202" cy="15288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Cette balade à vélo vous permettra de découvrir les possibilités </a:t>
            </a:r>
            <a:b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de déplacement à vélo en découvrant l'aménagement cyclable </a:t>
            </a:r>
            <a:b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de l'ancienne ligne de Paris à Chartres et de parcourir ainsi un bout </a:t>
            </a:r>
            <a:b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de la </a:t>
            </a:r>
            <a:r>
              <a:rPr lang="fr-FR" sz="1556" dirty="0" err="1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véloscénie</a:t>
            </a:r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. Vous serez accompagnés par des membres </a:t>
            </a:r>
            <a:b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de l’association Mieux de Déplacer à Bicyclette. </a:t>
            </a:r>
          </a:p>
          <a:p>
            <a:pPr algn="ctr"/>
            <a:r>
              <a:rPr lang="fr-FR" sz="1556" dirty="0">
                <a:solidFill>
                  <a:srgbClr val="000000"/>
                </a:solidFill>
                <a:latin typeface="Futura Medium" panose="020B0602020204020303" pitchFamily="34" charset="-79"/>
                <a:cs typeface="Futura Medium" panose="020B0602020204020303" pitchFamily="34" charset="-79"/>
              </a:rPr>
              <a:t>Boucle d'environ 20 à 25 km, prévoir 3h.</a:t>
            </a:r>
            <a:endParaRPr lang="fr-FR" sz="1556" dirty="0">
              <a:latin typeface="Futura Medium" panose="020B0602020204020303" pitchFamily="34" charset="-79"/>
              <a:cs typeface="Futura Medium" panose="020B0602020204020303" pitchFamily="34" charset="-79"/>
            </a:endParaRPr>
          </a:p>
        </p:txBody>
      </p:sp>
      <p:pic>
        <p:nvPicPr>
          <p:cNvPr id="21" name="Picture 2" descr="Kit Communication">
            <a:extLst>
              <a:ext uri="{FF2B5EF4-FFF2-40B4-BE49-F238E27FC236}">
                <a16:creationId xmlns:a16="http://schemas.microsoft.com/office/drawing/2014/main" id="{6E0A8166-468B-A565-6A5E-7A1C51D9E7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527" y="8778788"/>
            <a:ext cx="2960632" cy="2966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Accueil du site">
            <a:extLst>
              <a:ext uri="{FF2B5EF4-FFF2-40B4-BE49-F238E27FC236}">
                <a16:creationId xmlns:a16="http://schemas.microsoft.com/office/drawing/2014/main" id="{BF569493-0798-4BB8-384A-57BD3D32C3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1615" y="13345690"/>
            <a:ext cx="2731776" cy="827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537111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45</TotalTime>
  <Words>399</Words>
  <Application>Microsoft Macintosh PowerPoint</Application>
  <PresentationFormat>Personnalisé</PresentationFormat>
  <Paragraphs>43</Paragraphs>
  <Slides>5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Futura</vt:lpstr>
      <vt:lpstr>Futura Medium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Léa Lecocq</dc:creator>
  <cp:lastModifiedBy>Julien Ledru</cp:lastModifiedBy>
  <cp:revision>20</cp:revision>
  <dcterms:created xsi:type="dcterms:W3CDTF">2022-02-22T13:16:25Z</dcterms:created>
  <dcterms:modified xsi:type="dcterms:W3CDTF">2025-03-03T11:14:53Z</dcterms:modified>
</cp:coreProperties>
</file>